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63"/>
    <p:restoredTop sz="94634"/>
  </p:normalViewPr>
  <p:slideViewPr>
    <p:cSldViewPr snapToGrid="0" snapToObjects="1">
      <p:cViewPr varScale="1">
        <p:scale>
          <a:sx n="157" d="100"/>
          <a:sy n="157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E81-6DFB-5F4A-9463-83F60030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6B7F-B830-A345-AEDB-7A72AC3C3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045C-29CD-D04D-80C7-79503A3F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3A81-A9F9-4643-9C63-97892EC3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D18-0FFE-8945-A0A2-64373F7A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2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3AE-4479-C748-904A-7BB6FA24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D7E7-B449-9244-968D-705DA09D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4CB4-CE82-754F-9578-5E3E57A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E710-631F-C446-A70D-02FC8F6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279-C4F3-9B41-AF55-87823147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42879-016D-BD4F-8AA0-0D5C4BE2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72AA9-AF01-964E-8521-67901E92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58EA-3DC9-CD49-AC03-812D9B70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E609-53F9-FD4E-9D39-34A45DDB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5713-4E55-8145-8F0A-E2E1EDD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9044-DAC5-DD4E-AF26-44DBA7A3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C0F0-3DAA-D448-886B-B620BCFF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21C2-3E8A-0848-8A13-606D7C13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FFCFD-B18D-2040-BCE2-0E9CBF5B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771-53AF-8241-ACE6-67990B71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2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7011-FBAA-2440-893C-005C70EC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3285-D9D3-8A47-ABC4-0CABF8C3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3F65E-34BB-774B-B08C-483ABAE0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A77C-FC3C-4445-8F4F-C438B8CE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01AA-1B30-FB48-80EF-37E1484B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8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E531-D521-8645-8C1A-1914EE7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EA3BD-A8BC-EC43-9F24-1E9B8A98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3005E-FED1-7C45-BC60-391BD358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4DA-3BB8-314B-90D5-E8261406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4985-1907-CE4D-A4F7-29977223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D7D4-A5E4-524B-AD3E-148E716D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71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AB61-7312-B748-94CF-49896EB7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8C25-423C-284B-9800-07B6D9BD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B163-C9B1-A74B-8EC0-3671A0E4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77E03-4E6A-8B43-9026-C25961C8D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51F5B-FC57-254B-859B-CEE7FAE3D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1B937-13BC-4546-A5EB-1F7CB743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D489-3CE5-994D-8F7B-3EB32DD5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B26E5-51BF-5441-9382-157276F4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6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76BD-155D-D740-922C-284AA73F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FCAB5-54FA-474F-A9B0-79358993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AE3D7-7E2A-694F-B3F2-C03FB02F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E3D8C-9915-724A-BC18-1E65B433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4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D2B-6175-D949-B755-CCF67FCD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6486E-FED8-6946-86E5-2826F47B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2E45-C997-9847-8095-192B816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DD6-16B3-A44B-AD09-3C40F06E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D1E-0F4A-2640-A331-B9390C6F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54BF-A53F-444A-BDD0-906FC789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4077-32B8-154F-A537-5783B9AC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EEF5-9BEA-604A-95DC-9D11EDFF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F51B-1BD1-D849-937A-A838C4E8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9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818-02BA-374D-B0DC-B3EBD4CC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7E2DB-20DF-D941-BC36-CE27989E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12322-FEA6-AA4C-8E90-D709D0DFC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7126F-9515-5A47-A0C4-11D6328D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365BD-2893-AA48-A1A4-EB6033F6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2857-11B3-6B4E-B2E3-043F583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86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B5D52-6270-3B42-BAFE-0DBC67EA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71F0-30FF-E64B-82A7-F9CC8FBC1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E37DE-1EB3-9347-B8AC-0D274CAC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DA28-42A7-964C-8900-5B1627B847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EA91-F203-2643-AF92-3C5B9193F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53C0-76E7-344E-A707-9E876B9A1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3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bana.mts.pri:5601/goto/9b62596eb48e316523eebb1956d11661" TargetMode="External"/><Relationship Id="rId2" Type="http://schemas.openxmlformats.org/officeDocument/2006/relationships/hyperlink" Target="http://kibana.mts.pri:5601/goto/47eed16e85d3322b4ff9e8840599e03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ibana.mts.pri:5601/goto/889bc279498b3a9193cfda70dec8ddd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B51C30-05B3-0846-ACD4-BD650965567E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59049B-F43D-904A-B11F-1EC46ABB2741}"/>
              </a:ext>
            </a:extLst>
          </p:cNvPr>
          <p:cNvSpPr txBox="1"/>
          <p:nvPr/>
        </p:nvSpPr>
        <p:spPr>
          <a:xfrm>
            <a:off x="506834" y="1018773"/>
            <a:ext cx="559159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DATA SAMPLES: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The Average/hour CPU consumption of the Oracle servers from October, 2020 and November, 2020.</a:t>
            </a:r>
          </a:p>
          <a:p>
            <a:endParaRPr lang="en-GB" sz="1000" dirty="0"/>
          </a:p>
          <a:p>
            <a:r>
              <a:rPr lang="en-GB" sz="1000" dirty="0"/>
              <a:t>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racprod_cpu_2020_October.csv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racprod_cpu_2020_November.csv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endParaRPr lang="en-GB" sz="1000" dirty="0"/>
          </a:p>
          <a:p>
            <a:r>
              <a:rPr lang="en-GB" sz="1000" dirty="0"/>
              <a:t>Kibana: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By Host</a:t>
            </a:r>
            <a:endParaRPr lang="en" sz="1000" dirty="0">
              <a:hlinkClick r:id="rId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2"/>
              </a:rPr>
              <a:t>Search: for exporting samples for data analysis</a:t>
            </a:r>
            <a:endParaRPr lang="e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3"/>
              </a:rPr>
              <a:t>Dashboard: CPU pct Usage per Host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000" dirty="0"/>
              <a:t>By Database service: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hlinkClick r:id="rId4"/>
              </a:rPr>
              <a:t>ORA services cpu consumption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000" dirty="0"/>
          </a:p>
          <a:p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0F1D1-4C74-D842-9243-A53306B65DD0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analysis</a:t>
            </a:r>
          </a:p>
        </p:txBody>
      </p:sp>
    </p:spTree>
    <p:extLst>
      <p:ext uri="{BB962C8B-B14F-4D97-AF65-F5344CB8AC3E}">
        <p14:creationId xmlns:p14="http://schemas.microsoft.com/office/powerpoint/2010/main" val="182040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5898D-75F0-1344-93BF-290D319AC359}"/>
              </a:ext>
            </a:extLst>
          </p:cNvPr>
          <p:cNvSpPr txBox="1"/>
          <p:nvPr/>
        </p:nvSpPr>
        <p:spPr>
          <a:xfrm>
            <a:off x="3697377" y="21983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BB0CD-33A6-B742-B65E-55D76345CFEA}"/>
              </a:ext>
            </a:extLst>
          </p:cNvPr>
          <p:cNvSpPr txBox="1"/>
          <p:nvPr/>
        </p:nvSpPr>
        <p:spPr>
          <a:xfrm>
            <a:off x="7728441" y="2189061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November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87D05-C9C3-D842-A083-E0085AF8729B}"/>
              </a:ext>
            </a:extLst>
          </p:cNvPr>
          <p:cNvSpPr/>
          <p:nvPr/>
        </p:nvSpPr>
        <p:spPr>
          <a:xfrm>
            <a:off x="3211692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0.5941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A7761-BFC0-C94B-B515-A03EDC5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0" y="2752251"/>
            <a:ext cx="23749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52E3C-08FA-6D41-BCB9-B986D6EA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76" y="2743080"/>
            <a:ext cx="2374900" cy="177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DCAB9A-B335-0C47-9412-4F0CC317E02E}"/>
              </a:ext>
            </a:extLst>
          </p:cNvPr>
          <p:cNvSpPr/>
          <p:nvPr/>
        </p:nvSpPr>
        <p:spPr>
          <a:xfrm>
            <a:off x="7312486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</a:t>
            </a:r>
            <a:r>
              <a:rPr lang="en" sz="800" dirty="0">
                <a:solidFill>
                  <a:srgbClr val="FF0000"/>
                </a:solidFill>
              </a:rPr>
              <a:t>0.7000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BA64F-142D-7947-BFB5-D28E21224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25" y="4553398"/>
            <a:ext cx="3797300" cy="207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C213E-89AE-204B-834D-FC2F4FF6D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848" y="4553398"/>
            <a:ext cx="3797300" cy="207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D9CCD-1F2C-6E48-BC39-177CB6D1F8BA}"/>
              </a:ext>
            </a:extLst>
          </p:cNvPr>
          <p:cNvSpPr txBox="1"/>
          <p:nvPr/>
        </p:nvSpPr>
        <p:spPr>
          <a:xfrm>
            <a:off x="3086289" y="1020541"/>
            <a:ext cx="5826865" cy="1046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>
                <a:solidFill>
                  <a:schemeClr val="bg1"/>
                </a:solidFill>
              </a:rPr>
              <a:t>NHA pct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  <a:p>
            <a:pPr algn="ctr"/>
            <a:r>
              <a:rPr lang="en-GB" sz="1100" i="1" dirty="0">
                <a:solidFill>
                  <a:schemeClr val="bg1"/>
                </a:solidFill>
              </a:rPr>
              <a:t>The percentage of the time that the sum of the load of the 2 servers is equal or higher than the 100% capacity of a single server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741746-17A6-5442-A0E5-DE861AED45F4}"/>
              </a:ext>
            </a:extLst>
          </p:cNvPr>
          <p:cNvCxnSpPr>
            <a:cxnSpLocks/>
          </p:cNvCxnSpPr>
          <p:nvPr/>
        </p:nvCxnSpPr>
        <p:spPr>
          <a:xfrm>
            <a:off x="659234" y="8246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C0513E-BB1F-BF4A-A6B3-9EAAA4827EF7}"/>
              </a:ext>
            </a:extLst>
          </p:cNvPr>
          <p:cNvSpPr txBox="1"/>
          <p:nvPr/>
        </p:nvSpPr>
        <p:spPr>
          <a:xfrm>
            <a:off x="576174" y="478186"/>
            <a:ext cx="964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usage: A new KPI for evaluating the actions taken for reducing the CPU consumption</a:t>
            </a:r>
          </a:p>
        </p:txBody>
      </p:sp>
    </p:spTree>
    <p:extLst>
      <p:ext uri="{BB962C8B-B14F-4D97-AF65-F5344CB8AC3E}">
        <p14:creationId xmlns:p14="http://schemas.microsoft.com/office/powerpoint/2010/main" val="257026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4C7EF-658F-FA46-96E7-E30AB4F1DA32}"/>
              </a:ext>
            </a:extLst>
          </p:cNvPr>
          <p:cNvSpPr txBox="1"/>
          <p:nvPr/>
        </p:nvSpPr>
        <p:spPr>
          <a:xfrm>
            <a:off x="506834" y="1005528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16250-2DFB-D746-A3F2-F6CEED64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2" y="1711359"/>
            <a:ext cx="5374986" cy="2646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CBA3B-E2B6-184D-AF3A-9FAF5321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8" y="1711359"/>
            <a:ext cx="5374986" cy="2646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AF322-FBEE-DD4E-9508-ABCBABF542B3}"/>
              </a:ext>
            </a:extLst>
          </p:cNvPr>
          <p:cNvSpPr txBox="1"/>
          <p:nvPr/>
        </p:nvSpPr>
        <p:spPr>
          <a:xfrm>
            <a:off x="6438659" y="971444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299A45-72A9-B543-A9C5-E8D0175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81" y="4783074"/>
            <a:ext cx="5374987" cy="165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2E53A-6D63-0A4C-9053-4BC2DC0F5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158" y="4800343"/>
            <a:ext cx="5374987" cy="16524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8E1FB3-AA25-B541-88C4-2275DCF158B6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FAE6AC-3BF5-8F42-9C38-398AC9798241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 pct usage per 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ED94F-9DBA-444E-9841-93E10CC7B8E4}"/>
              </a:ext>
            </a:extLst>
          </p:cNvPr>
          <p:cNvSpPr txBox="1"/>
          <p:nvPr/>
        </p:nvSpPr>
        <p:spPr>
          <a:xfrm>
            <a:off x="4786185" y="4514134"/>
            <a:ext cx="26196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in a single area plot for both servers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DB5B3-5FAE-1243-B334-2D9305C6D2FA}"/>
              </a:ext>
            </a:extLst>
          </p:cNvPr>
          <p:cNvSpPr txBox="1"/>
          <p:nvPr/>
        </p:nvSpPr>
        <p:spPr>
          <a:xfrm>
            <a:off x="5081138" y="1408322"/>
            <a:ext cx="20297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line plot for each server</a:t>
            </a:r>
          </a:p>
        </p:txBody>
      </p:sp>
    </p:spTree>
    <p:extLst>
      <p:ext uri="{BB962C8B-B14F-4D97-AF65-F5344CB8AC3E}">
        <p14:creationId xmlns:p14="http://schemas.microsoft.com/office/powerpoint/2010/main" val="395190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1E002-03F2-5B4C-BFA2-C1D243F3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4" y="1475251"/>
            <a:ext cx="5193145" cy="1593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A5FEE-9B59-B34D-847E-F2E59CEE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59" y="1475251"/>
            <a:ext cx="5193145" cy="1593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3501D-6D8E-5949-9F77-A5EF70DF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5" y="3718257"/>
            <a:ext cx="4916517" cy="213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09B37-DEC7-CE47-A168-F37AB1032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58" y="3718256"/>
            <a:ext cx="4916517" cy="21342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789CAC-016D-8F41-89C5-AFA3186B9C21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C10838-FC09-774B-BC65-CF944283BF6A}"/>
              </a:ext>
            </a:extLst>
          </p:cNvPr>
          <p:cNvSpPr txBox="1"/>
          <p:nvPr/>
        </p:nvSpPr>
        <p:spPr>
          <a:xfrm>
            <a:off x="423774" y="325786"/>
            <a:ext cx="84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sum of the CPU pct usage per server </a:t>
            </a:r>
            <a:r>
              <a:rPr lang="en-GB" sz="1100" dirty="0"/>
              <a:t>(the load that a single server should handle if the other is down)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F36840-6405-8B49-A06D-4B5A3780333C}"/>
              </a:ext>
            </a:extLst>
          </p:cNvPr>
          <p:cNvSpPr txBox="1"/>
          <p:nvPr/>
        </p:nvSpPr>
        <p:spPr>
          <a:xfrm>
            <a:off x="506834" y="1005528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02031-080C-4448-A25E-9DA723718C0E}"/>
              </a:ext>
            </a:extLst>
          </p:cNvPr>
          <p:cNvSpPr txBox="1"/>
          <p:nvPr/>
        </p:nvSpPr>
        <p:spPr>
          <a:xfrm>
            <a:off x="6438659" y="971444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</p:spTree>
    <p:extLst>
      <p:ext uri="{BB962C8B-B14F-4D97-AF65-F5344CB8AC3E}">
        <p14:creationId xmlns:p14="http://schemas.microsoft.com/office/powerpoint/2010/main" val="357652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79DC1-E9CA-0646-87BA-F02DBE9C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4" y="1277042"/>
            <a:ext cx="7442200" cy="194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BDA80-626A-4949-AFE1-0CEC9F6F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64" y="4061805"/>
            <a:ext cx="7442200" cy="194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04246-B3ED-114F-9D6A-040176F8C78A}"/>
              </a:ext>
            </a:extLst>
          </p:cNvPr>
          <p:cNvSpPr txBox="1"/>
          <p:nvPr/>
        </p:nvSpPr>
        <p:spPr>
          <a:xfrm>
            <a:off x="5360599" y="698852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FB6A0-2BEA-004B-8E66-258D970D04AB}"/>
              </a:ext>
            </a:extLst>
          </p:cNvPr>
          <p:cNvSpPr txBox="1"/>
          <p:nvPr/>
        </p:nvSpPr>
        <p:spPr>
          <a:xfrm>
            <a:off x="5248101" y="3637859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8B2C98-B598-8440-9A55-A02DFFCF19D6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6550BC-8153-5649-AA92-D364F3E4DB38}"/>
              </a:ext>
            </a:extLst>
          </p:cNvPr>
          <p:cNvSpPr txBox="1"/>
          <p:nvPr/>
        </p:nvSpPr>
        <p:spPr>
          <a:xfrm>
            <a:off x="423774" y="325786"/>
            <a:ext cx="84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47637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4582</TotalTime>
  <Words>191</Words>
  <Application>Microsoft Macintosh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Tomeu Mir Garcia</dc:creator>
  <cp:lastModifiedBy>Tomeu Mir Garcia</cp:lastModifiedBy>
  <cp:revision>68</cp:revision>
  <cp:lastPrinted>2020-12-09T14:36:46Z</cp:lastPrinted>
  <dcterms:created xsi:type="dcterms:W3CDTF">2020-11-13T12:13:01Z</dcterms:created>
  <dcterms:modified xsi:type="dcterms:W3CDTF">2020-12-09T14:47:21Z</dcterms:modified>
</cp:coreProperties>
</file>